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1" r:id="rId3"/>
    <p:sldId id="331" r:id="rId4"/>
    <p:sldId id="325" r:id="rId5"/>
    <p:sldId id="332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17-12-2019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17-12-2019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week:</a:t>
            </a:r>
          </a:p>
          <a:p>
            <a:pPr>
              <a:buFontTx/>
              <a:buChar char="-"/>
            </a:pPr>
            <a:r>
              <a:rPr lang="nl-NL" dirty="0" smtClean="0"/>
              <a:t>Nagekeken verslagen teruggegeven</a:t>
            </a:r>
          </a:p>
          <a:p>
            <a:pPr lvl="1">
              <a:buFontTx/>
              <a:buChar char="-"/>
            </a:pPr>
            <a:r>
              <a:rPr lang="nl-NL" dirty="0" smtClean="0"/>
              <a:t>Er is nog veel werk</a:t>
            </a:r>
          </a:p>
          <a:p>
            <a:pPr>
              <a:buFontTx/>
              <a:buChar char="-"/>
            </a:pPr>
            <a:r>
              <a:rPr lang="nl-NL" dirty="0" smtClean="0"/>
              <a:t>Uitleg ondernemingsvormen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Verder met het verslag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908720"/>
            <a:ext cx="58674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6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3: de organisatie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Ondernemingsvorm</a:t>
            </a:r>
          </a:p>
          <a:p>
            <a:pPr lvl="1"/>
            <a:r>
              <a:rPr lang="nl-NL" dirty="0" smtClean="0"/>
              <a:t>Eenmanszaak</a:t>
            </a:r>
          </a:p>
          <a:p>
            <a:pPr lvl="1"/>
            <a:r>
              <a:rPr lang="nl-NL" dirty="0" smtClean="0"/>
              <a:t>Maatschap</a:t>
            </a:r>
          </a:p>
          <a:p>
            <a:pPr lvl="1"/>
            <a:r>
              <a:rPr lang="nl-NL" dirty="0" smtClean="0"/>
              <a:t>VOF</a:t>
            </a:r>
          </a:p>
          <a:p>
            <a:pPr lvl="1"/>
            <a:r>
              <a:rPr lang="nl-NL" dirty="0" smtClean="0"/>
              <a:t>BV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1013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Personeelsplan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is de werkverdeling over het jaar?</a:t>
            </a:r>
          </a:p>
          <a:p>
            <a:r>
              <a:rPr lang="nl-NL" dirty="0" smtClean="0"/>
              <a:t>Hoeveel uur hebben jullie werk?</a:t>
            </a:r>
          </a:p>
          <a:p>
            <a:r>
              <a:rPr lang="nl-NL" dirty="0" smtClean="0"/>
              <a:t>Hoeveel ga je verdienen/vragen per uur?</a:t>
            </a:r>
          </a:p>
          <a:p>
            <a:r>
              <a:rPr lang="nl-NL" dirty="0" smtClean="0"/>
              <a:t>Welke kosten heb je nog meer aan je personeel?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601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64</Words>
  <Application>Microsoft Office PowerPoint</Application>
  <PresentationFormat>Diavoorstelling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Welkom!</vt:lpstr>
      <vt:lpstr>PowerPoint-presentatie</vt:lpstr>
      <vt:lpstr>Hoofdstuk 3: de organisatie</vt:lpstr>
      <vt:lpstr>Personeelsplan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43</cp:revision>
  <dcterms:created xsi:type="dcterms:W3CDTF">2013-11-15T15:05:42Z</dcterms:created>
  <dcterms:modified xsi:type="dcterms:W3CDTF">2019-12-17T08:40:45Z</dcterms:modified>
</cp:coreProperties>
</file>